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</p:sldMasterIdLst>
  <p:notesMasterIdLst>
    <p:notesMasterId r:id="rId32"/>
  </p:notesMasterIdLst>
  <p:handoutMasterIdLst>
    <p:handoutMasterId r:id="rId33"/>
  </p:handoutMasterIdLst>
  <p:sldIdLst>
    <p:sldId id="258" r:id="rId2"/>
    <p:sldId id="259" r:id="rId3"/>
    <p:sldId id="270" r:id="rId4"/>
    <p:sldId id="260" r:id="rId5"/>
    <p:sldId id="261" r:id="rId6"/>
    <p:sldId id="262" r:id="rId7"/>
    <p:sldId id="263" r:id="rId8"/>
    <p:sldId id="264" r:id="rId9"/>
    <p:sldId id="265" r:id="rId10"/>
    <p:sldId id="276" r:id="rId11"/>
    <p:sldId id="266" r:id="rId12"/>
    <p:sldId id="267" r:id="rId13"/>
    <p:sldId id="269" r:id="rId14"/>
    <p:sldId id="273" r:id="rId15"/>
    <p:sldId id="272" r:id="rId16"/>
    <p:sldId id="279" r:id="rId17"/>
    <p:sldId id="277" r:id="rId18"/>
    <p:sldId id="278" r:id="rId19"/>
    <p:sldId id="281" r:id="rId20"/>
    <p:sldId id="280" r:id="rId21"/>
    <p:sldId id="282" r:id="rId22"/>
    <p:sldId id="283" r:id="rId23"/>
    <p:sldId id="284" r:id="rId24"/>
    <p:sldId id="286" r:id="rId25"/>
    <p:sldId id="274" r:id="rId26"/>
    <p:sldId id="285" r:id="rId27"/>
    <p:sldId id="275" r:id="rId28"/>
    <p:sldId id="289" r:id="rId29"/>
    <p:sldId id="287" r:id="rId30"/>
    <p:sldId id="288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5" autoAdjust="0"/>
    <p:restoredTop sz="87600" autoAdjust="0"/>
  </p:normalViewPr>
  <p:slideViewPr>
    <p:cSldViewPr>
      <p:cViewPr varScale="1">
        <p:scale>
          <a:sx n="102" d="100"/>
          <a:sy n="102" d="100"/>
        </p:scale>
        <p:origin x="1315" y="72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096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TechMentor Redmond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29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47800" y="2571750"/>
            <a:ext cx="65627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cs typeface="+mn-cs"/>
              </a:rPr>
              <a:t>Sven van Rijen</a:t>
            </a:r>
            <a:endParaRPr lang="en-US" sz="2800" b="1" dirty="0">
              <a:solidFill>
                <a:schemeClr val="accent4">
                  <a:lumMod val="40000"/>
                  <a:lumOff val="60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Product Owner / Senior Engineer </a:t>
            </a:r>
          </a:p>
          <a:p>
            <a:pPr algn="r">
              <a:defRPr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Wageningen University &amp; Research (WUR)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886201" y="3982819"/>
            <a:ext cx="4191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Level: Introductory /  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28600" y="1289050"/>
            <a:ext cx="7772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effectLst/>
              </a:rPr>
              <a:t>T07 - Getting Started with PowerShell Core 6.0 for IT Pro's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0AE01E0-AB9B-49C5-9013-C26BB9BD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42950"/>
            <a:ext cx="8229600" cy="4705350"/>
          </a:xfrm>
        </p:spPr>
        <p:txBody>
          <a:bodyPr>
            <a:noAutofit/>
          </a:bodyPr>
          <a:lstStyle/>
          <a:p>
            <a:br>
              <a:rPr lang="en-US" sz="2400" dirty="0"/>
            </a:br>
            <a:br>
              <a:rPr lang="en-US" sz="2400" dirty="0"/>
            </a:b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BE2D6-6160-4C6C-9B99-13824A166578}"/>
              </a:ext>
            </a:extLst>
          </p:cNvPr>
          <p:cNvSpPr txBox="1"/>
          <p:nvPr/>
        </p:nvSpPr>
        <p:spPr>
          <a:xfrm>
            <a:off x="37801" y="742950"/>
            <a:ext cx="91354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Administrators should program faster and more easily—this was provided by having a unified parser and taking over many standard tasks</a:t>
            </a:r>
            <a:br>
              <a:rPr lang="en-US" sz="2400" i="1" dirty="0"/>
            </a:b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Monad should be object-oriented and always accept and return .NET Framework objects and not just text</a:t>
            </a:r>
            <a:br>
              <a:rPr lang="en-US" sz="2400" i="1" dirty="0"/>
            </a:b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It should be possible to execute scripts remotely on many computers</a:t>
            </a:r>
            <a:br>
              <a:rPr lang="en-US" sz="2400" i="1" dirty="0"/>
            </a:b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It should be possible to use GUIs</a:t>
            </a:r>
          </a:p>
          <a:p>
            <a:pPr algn="ctr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124795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0AE01E0-AB9B-49C5-9013-C26BB9BD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42950"/>
            <a:ext cx="8229600" cy="4705350"/>
          </a:xfrm>
        </p:spPr>
        <p:txBody>
          <a:bodyPr>
            <a:noAutofit/>
          </a:bodyPr>
          <a:lstStyle/>
          <a:p>
            <a:br>
              <a:rPr lang="en-US" sz="2400" dirty="0"/>
            </a:br>
            <a:br>
              <a:rPr lang="en-US" sz="2400" dirty="0"/>
            </a:b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BE2D6-6160-4C6C-9B99-13824A166578}"/>
              </a:ext>
            </a:extLst>
          </p:cNvPr>
          <p:cNvSpPr txBox="1"/>
          <p:nvPr/>
        </p:nvSpPr>
        <p:spPr>
          <a:xfrm>
            <a:off x="8572" y="2033796"/>
            <a:ext cx="912685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“Monad is the next generation platform for administrative automation. </a:t>
            </a:r>
          </a:p>
          <a:p>
            <a:pPr algn="ctr"/>
            <a:r>
              <a:rPr lang="en-US" sz="2400" i="1" dirty="0"/>
              <a:t>Monad solves traditional management problems </a:t>
            </a:r>
          </a:p>
          <a:p>
            <a:pPr algn="ctr"/>
            <a:r>
              <a:rPr lang="en-US" sz="2400" i="1" dirty="0">
                <a:solidFill>
                  <a:srgbClr val="FF0000"/>
                </a:solidFill>
              </a:rPr>
              <a:t>by leveraging the </a:t>
            </a:r>
            <a:r>
              <a:rPr lang="en-US" sz="2400" i="1" dirty="0" err="1">
                <a:solidFill>
                  <a:srgbClr val="FF0000"/>
                </a:solidFill>
              </a:rPr>
              <a:t>.Net</a:t>
            </a:r>
            <a:r>
              <a:rPr lang="en-US" sz="2400" i="1" dirty="0">
                <a:solidFill>
                  <a:srgbClr val="FF0000"/>
                </a:solidFill>
              </a:rPr>
              <a:t> Platform</a:t>
            </a:r>
            <a:r>
              <a:rPr lang="en-US" sz="2400" i="1" dirty="0"/>
              <a:t>”</a:t>
            </a:r>
          </a:p>
          <a:p>
            <a:pPr algn="ctr"/>
            <a:endParaRPr lang="en-US" i="1" dirty="0"/>
          </a:p>
          <a:p>
            <a:pPr algn="ctr"/>
            <a:r>
              <a:rPr lang="en-US" sz="1200" i="1" dirty="0"/>
              <a:t>Monad Manifesto v1.2, Jeffrey P. </a:t>
            </a:r>
            <a:r>
              <a:rPr lang="en-US" sz="1200" i="1" dirty="0" err="1"/>
              <a:t>Snover</a:t>
            </a:r>
            <a:r>
              <a:rPr lang="en-US" sz="1200" i="1" dirty="0"/>
              <a:t>, Aug 8, 2002</a:t>
            </a:r>
            <a:endParaRPr lang="LID4096" sz="1200" i="1" dirty="0"/>
          </a:p>
        </p:txBody>
      </p:sp>
    </p:spTree>
    <p:extLst>
      <p:ext uri="{BB962C8B-B14F-4D97-AF65-F5344CB8AC3E}">
        <p14:creationId xmlns:p14="http://schemas.microsoft.com/office/powerpoint/2010/main" val="366466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6706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77A79F7-34B3-4D3C-9B44-7E589D1A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49" y="0"/>
            <a:ext cx="67933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0F623-68B9-4FDB-BE42-59A524AA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u="sng" dirty="0"/>
              <a:t>Windows</a:t>
            </a:r>
            <a:r>
              <a:rPr lang="nl-NL" dirty="0"/>
              <a:t> </a:t>
            </a:r>
            <a:r>
              <a:rPr lang="nl-NL" dirty="0" err="1"/>
              <a:t>PowerShell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LID4096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44DCAA8F-0044-4FAA-824E-647D90392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201064"/>
              </p:ext>
            </p:extLst>
          </p:nvPr>
        </p:nvGraphicFramePr>
        <p:xfrm>
          <a:off x="1524000" y="142875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45093517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59180048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59169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(Windows) PS Version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.NET </a:t>
                      </a:r>
                      <a:r>
                        <a:rPr lang="nl-NL" dirty="0" err="1"/>
                        <a:t>version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date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02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3.0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Nov-2006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5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 (WMF 2.0)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Oct-2009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92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 (WMF 3.0)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Sept-2012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67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 (WMF 4.0)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Oct-2013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98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&gt;=4.5 (WMF 5.0)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Feb-2016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44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&gt;=4.5.2 (WMF 5.1)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Jun-2017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907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24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71537-9012-4773-80E5-726F5AA6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1E0420-C154-4D8C-BEAB-94372D96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Get-</a:t>
            </a:r>
            <a:r>
              <a:rPr lang="nl-NL" dirty="0" err="1"/>
              <a:t>Process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8911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B4E3-AAC5-4270-814A-3AAB11D9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97FD8-7530-4BDA-82C4-D8C8C3733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Windows PowerShell is built on top of .NET framework</a:t>
            </a:r>
          </a:p>
          <a:p>
            <a:r>
              <a:rPr lang="en-GB" dirty="0"/>
              <a:t>Available on Windows and Windows Server ONLY</a:t>
            </a:r>
          </a:p>
          <a:p>
            <a:r>
              <a:rPr lang="en-GB" dirty="0"/>
              <a:t>Built-in component of WMF</a:t>
            </a:r>
          </a:p>
        </p:txBody>
      </p:sp>
    </p:spTree>
    <p:extLst>
      <p:ext uri="{BB962C8B-B14F-4D97-AF65-F5344CB8AC3E}">
        <p14:creationId xmlns:p14="http://schemas.microsoft.com/office/powerpoint/2010/main" val="308986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B06CA9-3EF7-4D39-8AE2-1D66A2619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32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96D8B-4DE0-4916-9CF2-1B7E32276716}"/>
              </a:ext>
            </a:extLst>
          </p:cNvPr>
          <p:cNvSpPr txBox="1"/>
          <p:nvPr/>
        </p:nvSpPr>
        <p:spPr>
          <a:xfrm>
            <a:off x="1752600" y="4374059"/>
            <a:ext cx="74942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Introducing PowerShell Core 6.x</a:t>
            </a:r>
          </a:p>
        </p:txBody>
      </p:sp>
    </p:spTree>
    <p:extLst>
      <p:ext uri="{BB962C8B-B14F-4D97-AF65-F5344CB8AC3E}">
        <p14:creationId xmlns:p14="http://schemas.microsoft.com/office/powerpoint/2010/main" val="35506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F94F-D9EF-4E18-BEBD-7F4EE496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052AF-C2C6-428C-8C0C-A1323BB2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Lack of agility/velocity</a:t>
            </a:r>
            <a:br>
              <a:rPr lang="en-GB" dirty="0"/>
            </a:br>
            <a:endParaRPr lang="en-GB" dirty="0"/>
          </a:p>
          <a:p>
            <a:r>
              <a:rPr lang="en-GB" dirty="0"/>
              <a:t>Lack of visibility</a:t>
            </a:r>
            <a:br>
              <a:rPr lang="en-GB" dirty="0"/>
            </a:br>
            <a:endParaRPr lang="en-GB" dirty="0"/>
          </a:p>
          <a:p>
            <a:r>
              <a:rPr lang="en-GB" dirty="0"/>
              <a:t>Difficult manual feedback process</a:t>
            </a:r>
          </a:p>
        </p:txBody>
      </p:sp>
    </p:spTree>
    <p:extLst>
      <p:ext uri="{BB962C8B-B14F-4D97-AF65-F5344CB8AC3E}">
        <p14:creationId xmlns:p14="http://schemas.microsoft.com/office/powerpoint/2010/main" val="3050679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21EEC0-BED8-4A01-BBE3-B9A634726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3" y="0"/>
            <a:ext cx="91517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4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me!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78C727-1C71-47E0-A321-5F6C7AD85193}"/>
              </a:ext>
            </a:extLst>
          </p:cNvPr>
          <p:cNvSpPr txBox="1"/>
          <p:nvPr/>
        </p:nvSpPr>
        <p:spPr>
          <a:xfrm>
            <a:off x="3635896" y="1407338"/>
            <a:ext cx="47676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Sven van Rijen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36 years 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Full time in IT since 2002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 live in Wageningen, </a:t>
            </a:r>
            <a:br>
              <a:rPr lang="en-US" sz="3200" dirty="0"/>
            </a:br>
            <a:r>
              <a:rPr lang="en-US" sz="3200" dirty="0"/>
              <a:t>The Netherlands!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6794689-BC45-4122-AFD4-E988C8577E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481" y="1559717"/>
            <a:ext cx="3333752" cy="2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7899-6080-4FFD-8E48-210660D4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EE96-3386-4F22-9001-37DE09B9D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PowerShell is open sourced since August 18, 2016</a:t>
            </a:r>
          </a:p>
          <a:p>
            <a:r>
              <a:rPr lang="en-GB" dirty="0"/>
              <a:t>Source code on GitHub (</a:t>
            </a:r>
            <a:r>
              <a:rPr lang="en-GB" dirty="0">
                <a:hlinkClick r:id="rId2"/>
              </a:rPr>
              <a:t>https://github.com/powershell</a:t>
            </a:r>
            <a:r>
              <a:rPr lang="en-GB" dirty="0"/>
              <a:t>)</a:t>
            </a:r>
          </a:p>
          <a:p>
            <a:r>
              <a:rPr lang="en-GB" dirty="0"/>
              <a:t>Direct feedback loop with community</a:t>
            </a:r>
          </a:p>
          <a:p>
            <a:r>
              <a:rPr lang="en-GB" dirty="0"/>
              <a:t>Improved visibility into team priorities</a:t>
            </a:r>
          </a:p>
        </p:txBody>
      </p:sp>
    </p:spTree>
    <p:extLst>
      <p:ext uri="{BB962C8B-B14F-4D97-AF65-F5344CB8AC3E}">
        <p14:creationId xmlns:p14="http://schemas.microsoft.com/office/powerpoint/2010/main" val="69398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51C8-23E6-494E-B355-C01A08BE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of PowerShell Core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88CD-3CFF-45FD-9970-068D6260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Ubiquity</a:t>
            </a:r>
          </a:p>
          <a:p>
            <a:pPr lvl="1"/>
            <a:r>
              <a:rPr lang="en-GB" dirty="0"/>
              <a:t>Platform independency</a:t>
            </a:r>
            <a:br>
              <a:rPr lang="en-GB" dirty="0"/>
            </a:br>
            <a:endParaRPr lang="en-GB" dirty="0"/>
          </a:p>
          <a:p>
            <a:r>
              <a:rPr lang="en-GB" dirty="0"/>
              <a:t>Cloud</a:t>
            </a:r>
            <a:br>
              <a:rPr lang="en-GB" dirty="0"/>
            </a:br>
            <a:endParaRPr lang="en-GB" dirty="0"/>
          </a:p>
          <a:p>
            <a:r>
              <a:rPr lang="en-GB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350021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1ED9-A81F-46D4-83D8-665D9EA6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1950"/>
            <a:ext cx="7315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86A40-672C-4431-98C7-7C722ABE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5"/>
            <a:ext cx="9144000" cy="51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6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B82-A9DA-4885-82A6-85FF43B4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history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9EB702-D90E-4F3C-9287-B08DC0E2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097146"/>
              </p:ext>
            </p:extLst>
          </p:nvPr>
        </p:nvGraphicFramePr>
        <p:xfrm>
          <a:off x="1828800" y="145923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3436403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68135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35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Jan-2018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9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Jan-2018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47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Mar-2018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13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6.0.3 (current stable version)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Jul-2018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90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6.1.0-Preview.4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Jul-2018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593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06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Install PowerShell Core</a:t>
            </a:r>
            <a:br>
              <a:rPr lang="en-GB" dirty="0"/>
            </a:br>
            <a:endParaRPr lang="en-GB" dirty="0"/>
          </a:p>
          <a:p>
            <a:r>
              <a:rPr lang="en-GB" dirty="0"/>
              <a:t>Configure </a:t>
            </a:r>
            <a:r>
              <a:rPr lang="en-GB" dirty="0" err="1"/>
              <a:t>VSCode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29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172D4-B2FA-4948-955F-B8201016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"/>
            <a:ext cx="7467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Remote Management</a:t>
            </a:r>
          </a:p>
          <a:p>
            <a:pPr lvl="1"/>
            <a:r>
              <a:rPr lang="en-GB" dirty="0" err="1"/>
              <a:t>WinRM</a:t>
            </a:r>
            <a:r>
              <a:rPr lang="en-GB" dirty="0"/>
              <a:t> vs SSH</a:t>
            </a:r>
          </a:p>
        </p:txBody>
      </p:sp>
    </p:spTree>
    <p:extLst>
      <p:ext uri="{BB962C8B-B14F-4D97-AF65-F5344CB8AC3E}">
        <p14:creationId xmlns:p14="http://schemas.microsoft.com/office/powerpoint/2010/main" val="97249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CABB-1B8E-44EA-BF69-EC6D35E4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7CF51-2F7D-41FF-9F82-7F7D5A381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TechMentor</a:t>
            </a:r>
            <a:r>
              <a:rPr lang="en-GB" dirty="0"/>
              <a:t> website</a:t>
            </a:r>
          </a:p>
          <a:p>
            <a:r>
              <a:rPr lang="en-GB" dirty="0"/>
              <a:t>Github.com/</a:t>
            </a:r>
            <a:r>
              <a:rPr lang="en-GB" dirty="0" err="1"/>
              <a:t>svenvanrijen</a:t>
            </a:r>
            <a:r>
              <a:rPr lang="en-GB"/>
              <a:t>/TechMentorRedmond2018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25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4638-C394-461A-BB86-B05D646A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941DD-2945-4435-ABDC-73482E42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Shoot!</a:t>
            </a:r>
          </a:p>
        </p:txBody>
      </p:sp>
    </p:spTree>
    <p:extLst>
      <p:ext uri="{BB962C8B-B14F-4D97-AF65-F5344CB8AC3E}">
        <p14:creationId xmlns:p14="http://schemas.microsoft.com/office/powerpoint/2010/main" val="265350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053A978-2D94-4B8D-951E-3FA44E3B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0"/>
            <a:ext cx="5579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0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AFA6-64FE-400D-93D9-06B9A307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5BB5-FE89-48FF-82AB-21AB05C0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Please hand them in!</a:t>
            </a:r>
          </a:p>
        </p:txBody>
      </p:sp>
    </p:spTree>
    <p:extLst>
      <p:ext uri="{BB962C8B-B14F-4D97-AF65-F5344CB8AC3E}">
        <p14:creationId xmlns:p14="http://schemas.microsoft.com/office/powerpoint/2010/main" val="115799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E341D6D-CC03-4B48-982A-99C4C3A5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8" y="0"/>
            <a:ext cx="44751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6974EC9-3BDE-486A-AA16-D2E27D00D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58" y="0"/>
            <a:ext cx="45966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6424BD8-F42F-4F5D-B17C-0464D8441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69" y="0"/>
            <a:ext cx="44486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8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6424BD8-F42F-4F5D-B17C-0464D8441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69" y="0"/>
            <a:ext cx="44486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2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16B5CF2-A9B0-4A12-90F6-729188F9A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870" y="0"/>
            <a:ext cx="10792070" cy="514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7746FB-27D0-4396-98BA-7077438D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35" y="3333750"/>
            <a:ext cx="8229600" cy="857250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History</a:t>
            </a:r>
            <a:r>
              <a:rPr lang="nl-NL" dirty="0">
                <a:solidFill>
                  <a:schemeClr val="bg1"/>
                </a:solidFill>
              </a:rPr>
              <a:t> of </a:t>
            </a:r>
            <a:r>
              <a:rPr lang="nl-NL" dirty="0" err="1">
                <a:solidFill>
                  <a:schemeClr val="bg1"/>
                </a:solidFill>
              </a:rPr>
              <a:t>PowerShell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47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0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277</Words>
  <Application>Microsoft Office PowerPoint</Application>
  <PresentationFormat>On-screen Show (16:9)</PresentationFormat>
  <Paragraphs>93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Times New Roman</vt:lpstr>
      <vt:lpstr>Custom Design</vt:lpstr>
      <vt:lpstr>PowerPoint Presentation</vt:lpstr>
      <vt:lpstr>About 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PowerShell</vt:lpstr>
      <vt:lpstr>PowerPoint Presentation</vt:lpstr>
      <vt:lpstr>  </vt:lpstr>
      <vt:lpstr>  </vt:lpstr>
      <vt:lpstr>PowerPoint Presentation</vt:lpstr>
      <vt:lpstr>PowerPoint Presentation</vt:lpstr>
      <vt:lpstr>Windows PowerShell version history</vt:lpstr>
      <vt:lpstr>DEMO</vt:lpstr>
      <vt:lpstr>Wrap-up</vt:lpstr>
      <vt:lpstr>PowerPoint Presentation</vt:lpstr>
      <vt:lpstr>Why?</vt:lpstr>
      <vt:lpstr>PowerPoint Presentation</vt:lpstr>
      <vt:lpstr>Solution</vt:lpstr>
      <vt:lpstr>Goals of PowerShell Core 6</vt:lpstr>
      <vt:lpstr>PowerPoint Presentation</vt:lpstr>
      <vt:lpstr>PowerPoint Presentation</vt:lpstr>
      <vt:lpstr>Version history</vt:lpstr>
      <vt:lpstr>DEMO</vt:lpstr>
      <vt:lpstr>PowerPoint Presentation</vt:lpstr>
      <vt:lpstr>DEMO</vt:lpstr>
      <vt:lpstr>Materials</vt:lpstr>
      <vt:lpstr>Questions?</vt:lpstr>
      <vt:lpstr>Evaluation forms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2018-08-07T14:07:47Z</dcterms:modified>
</cp:coreProperties>
</file>